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16" autoAdjust="0"/>
    <p:restoredTop sz="92459" autoAdjust="0"/>
  </p:normalViewPr>
  <p:slideViewPr>
    <p:cSldViewPr snapToGrid="0">
      <p:cViewPr varScale="1">
        <p:scale>
          <a:sx n="78" d="100"/>
          <a:sy n="78" d="100"/>
        </p:scale>
        <p:origin x="-248" y="-104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12/10/15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smtClean="0"/>
              <a:t>This </a:t>
            </a:r>
            <a:r>
              <a:rPr lang="en-US" dirty="0" smtClean="0"/>
              <a:t>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notes. Important: This course requires ChefDK version 0.8.1. If you use a later version such as 0.9.0, the exercises and labs won’t work properly.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Instructor Note: You should assign the participants their Day 1 virtual workstations (AMIs) at this time. The login credentials and password for the virtual workstations is chef/chef.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Instructor Note: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 sure to read Appendix Z at the end of this instructor guide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for training lab set up notes and additional instructor notes. Important: This course requires ChefDK version 0.8.1. If you use a later version such as 0.9.0, the exercises and labs won’t work properly.</a:t>
            </a:r>
            <a:endParaRPr lang="en-US" sz="12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87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microsoft.com/office/2007/relationships/hdphoto" Target="../media/hdphoto1.wdp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v1.0.3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ADDRESS -l chef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62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Configuring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endParaRPr lang="en-US" sz="3733" dirty="0"/>
          </a:p>
          <a:p>
            <a:r>
              <a:rPr lang="en-US" sz="3733" dirty="0" smtClean="0"/>
              <a:t>We need </a:t>
            </a:r>
            <a:r>
              <a:rPr lang="en-US" sz="3733" dirty="0"/>
              <a:t>t</a:t>
            </a:r>
            <a:r>
              <a:rPr lang="en-US" sz="3733" dirty="0" smtClean="0"/>
              <a:t>he following:</a:t>
            </a:r>
            <a:endParaRPr lang="en-US" sz="3733" dirty="0"/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 err="1" smtClean="0"/>
              <a:t>git</a:t>
            </a:r>
            <a:endParaRPr lang="de-DE" sz="3200" dirty="0" smtClean="0"/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 smtClean="0"/>
              <a:t>(optional </a:t>
            </a:r>
            <a:r>
              <a:rPr lang="de-DE" sz="3200" dirty="0" err="1" smtClean="0"/>
              <a:t>for</a:t>
            </a:r>
            <a:r>
              <a:rPr lang="de-DE" sz="3200" dirty="0" smtClean="0"/>
              <a:t> </a:t>
            </a:r>
            <a:r>
              <a:rPr lang="de-DE" sz="3200" dirty="0" err="1" smtClean="0"/>
              <a:t>kitchen-azurerm</a:t>
            </a:r>
            <a:r>
              <a:rPr lang="de-DE" sz="3200" dirty="0" smtClean="0"/>
              <a:t>) </a:t>
            </a:r>
            <a:r>
              <a:rPr lang="de-DE" sz="3200" dirty="0" err="1" smtClean="0"/>
              <a:t>kitchen</a:t>
            </a:r>
            <a:r>
              <a:rPr lang="de-DE" sz="3200" dirty="0" err="1" smtClean="0"/>
              <a:t>-azurerm</a:t>
            </a:r>
            <a:r>
              <a:rPr lang="de-DE" sz="3200" dirty="0" smtClean="0"/>
              <a:t> </a:t>
            </a:r>
            <a:r>
              <a:rPr lang="de-DE" sz="3200" dirty="0" err="1" smtClean="0"/>
              <a:t>gem</a:t>
            </a:r>
            <a:endParaRPr lang="de-DE" sz="3200" dirty="0" smtClean="0"/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(optional </a:t>
            </a:r>
            <a:r>
              <a:rPr lang="de-DE" sz="3200" dirty="0" err="1"/>
              <a:t>for</a:t>
            </a:r>
            <a:r>
              <a:rPr lang="de-DE" sz="3200" dirty="0"/>
              <a:t> </a:t>
            </a:r>
            <a:r>
              <a:rPr lang="de-DE" sz="3200" dirty="0" err="1"/>
              <a:t>kitchen-</a:t>
            </a:r>
            <a:r>
              <a:rPr lang="de-DE" sz="3200" dirty="0" err="1" smtClean="0"/>
              <a:t>azure</a:t>
            </a:r>
            <a:r>
              <a:rPr lang="de-DE" sz="3200" dirty="0" smtClean="0"/>
              <a:t> </a:t>
            </a:r>
            <a:r>
              <a:rPr lang="de-DE" sz="3200" dirty="0" err="1" smtClean="0"/>
              <a:t>rm</a:t>
            </a:r>
            <a:r>
              <a:rPr lang="de-DE" sz="3200" dirty="0" smtClean="0"/>
              <a:t>) </a:t>
            </a:r>
            <a:r>
              <a:rPr lang="de-DE" sz="3200" dirty="0" err="1" smtClean="0"/>
              <a:t>Azure</a:t>
            </a:r>
            <a:r>
              <a:rPr lang="de-DE" sz="3200" dirty="0" smtClean="0"/>
              <a:t> </a:t>
            </a:r>
            <a:r>
              <a:rPr lang="de-DE" sz="3200" dirty="0" err="1" smtClean="0"/>
              <a:t>subscription</a:t>
            </a:r>
            <a:r>
              <a:rPr lang="de-DE" sz="3200" dirty="0" smtClean="0"/>
              <a:t> + </a:t>
            </a:r>
            <a:r>
              <a:rPr lang="de-DE" sz="3200" dirty="0" err="1" smtClean="0"/>
              <a:t>service</a:t>
            </a:r>
            <a:r>
              <a:rPr lang="de-DE" sz="3200" dirty="0" smtClean="0"/>
              <a:t> </a:t>
            </a:r>
            <a:r>
              <a:rPr lang="de-DE" sz="3200" dirty="0" err="1" smtClean="0"/>
              <a:t>principal</a:t>
            </a:r>
            <a:r>
              <a:rPr lang="de-DE" sz="3200" dirty="0" smtClean="0"/>
              <a:t> </a:t>
            </a:r>
            <a:r>
              <a:rPr lang="de-DE" sz="3200" dirty="0" err="1" smtClean="0"/>
              <a:t>with</a:t>
            </a:r>
            <a:r>
              <a:rPr lang="de-DE" sz="3200" dirty="0" smtClean="0"/>
              <a:t> </a:t>
            </a:r>
            <a:r>
              <a:rPr lang="de-DE" sz="3200" dirty="0" err="1" smtClean="0"/>
              <a:t>password</a:t>
            </a:r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 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12519</TotalTime>
  <Words>1306</Words>
  <Application>Microsoft Macintosh PowerPoint</Application>
  <PresentationFormat>Custom</PresentationFormat>
  <Paragraphs>160</Paragraphs>
  <Slides>16</Slides>
  <Notes>16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Configuring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Bakh Inamov</cp:lastModifiedBy>
  <cp:revision>1596</cp:revision>
  <cp:lastPrinted>2015-02-07T23:49:10Z</cp:lastPrinted>
  <dcterms:created xsi:type="dcterms:W3CDTF">2012-09-13T17:36:07Z</dcterms:created>
  <dcterms:modified xsi:type="dcterms:W3CDTF">2015-12-10T19:53:46Z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